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29.xml" ContentType="application/vnd.openxmlformats-officedocument.presentationml.slide+xml"/>
  <Override PartName="/ppt/slides/slide65.xml" ContentType="application/vnd.openxmlformats-officedocument.presentationml.slide+xml"/>
  <Override PartName="/ppt/slides/slide28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24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23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63.xml.rels" ContentType="application/vnd.openxmlformats-package.relationships+xml"/>
  <Override PartName="/ppt/slides/_rels/slide60.xml.rels" ContentType="application/vnd.openxmlformats-package.relationships+xml"/>
  <Override PartName="/ppt/slides/_rels/slide56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66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8.xml.rels" ContentType="application/vnd.openxmlformats-package.relationships+xml"/>
  <Override PartName="/ppt/slides/_rels/slide62.xml.rels" ContentType="application/vnd.openxmlformats-package.relationships+xml"/>
  <Override PartName="/ppt/slides/_rels/slide52.xml.rels" ContentType="application/vnd.openxmlformats-package.relationships+xml"/>
  <Override PartName="/ppt/slides/_rels/slide67.xml.rels" ContentType="application/vnd.openxmlformats-package.relationships+xml"/>
  <Override PartName="/ppt/slides/_rels/slide45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13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7EE114-0AB6-4077-8AE6-6322007C7D4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AB2825-6F49-4AB9-9DF4-7C08821BAE3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984F08-2C40-413B-B6B6-6AD3754A7B1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0492C3-EACD-461A-BE22-0AAA747A8D8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5117CD-62FB-4A22-A1C7-134F11FDE7B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B3D576-E8F1-4764-BC7C-3B91D764D8D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A86FD5-6BF4-4889-99A7-8A2CEA1E231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5CA977-18D9-4877-A326-3B959FEA375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A239DD-BA6D-46E0-A7C6-EBF3577EC18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D934CD-9764-460E-B4D7-8B0298DA066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55FAD2-B3A9-43B4-A71C-FB4B6DBE0B2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CFB52F9-B4BE-44D8-A332-EF9E2B74F4C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68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2535D96-292C-4C47-9743-2D1F57E8B45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000" cy="2880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440" cy="20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Прямоугольник 5"/>
          <p:cNvSpPr/>
          <p:nvPr/>
        </p:nvSpPr>
        <p:spPr>
          <a:xfrm>
            <a:off x="1640880" y="458892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11" name="Изображение 40"/>
          <p:cNvSpPr/>
          <p:nvPr/>
        </p:nvSpPr>
        <p:spPr>
          <a:xfrm>
            <a:off x="867240" y="3587040"/>
            <a:ext cx="253800" cy="2538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12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280" cy="1130400"/>
          </a:xfrm>
          <a:prstGeom prst="rect">
            <a:avLst/>
          </a:prstGeom>
          <a:ln w="0">
            <a:noFill/>
          </a:ln>
        </p:spPr>
      </p:pic>
      <p:pic>
        <p:nvPicPr>
          <p:cNvPr id="313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314" name=""/>
          <p:cNvSpPr/>
          <p:nvPr/>
        </p:nvSpPr>
        <p:spPr>
          <a:xfrm>
            <a:off x="466200" y="1728360"/>
            <a:ext cx="474372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1531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2024-09-02T17:02:49Z</dcterms:modified>
  <cp:revision>71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